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CA02F8-716C-4E37-9962-0F2676C2A8FC}" v="3" dt="2026-02-04T14:26:14.5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E3950-7002-3FB3-E045-802FEEA3B5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E08644-BCF1-0FE7-7992-C7DDFE63A2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B40BF6-E423-EBB5-A923-7F28B1C75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6A081-0CF8-481F-B7EB-466641E33836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FF8000-5F05-8E3A-F24C-F1FD9060C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53AFDD-607F-CC47-18A4-D0892A79F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EFE2C-3FF8-4B1B-A1D3-083AFCF512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8058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689DE-D343-7C66-357C-0EDB6B842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50A8D7-309C-415F-0FFB-215DCA80E7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852E05-C231-FA0A-468F-5B1ED1506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6A081-0CF8-481F-B7EB-466641E33836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FD7049-E23D-9F98-76A8-EBD24C985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840936-2EFA-3D8B-E9DB-E1756AD70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EFE2C-3FF8-4B1B-A1D3-083AFCF512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937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8A8D9F-A4A1-D792-DE6D-7CD3FE6491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583EF2-6658-44FD-70F8-9A857F63B8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4A47E-DD9E-DE53-8081-87C0FD61B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6A081-0CF8-481F-B7EB-466641E33836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7243AB-132D-FF28-07D4-CCE5228FF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9F426F-CA92-18FB-2159-0DA525237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EFE2C-3FF8-4B1B-A1D3-083AFCF512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874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1F960-6CCF-FAE8-A608-6F1E9F40D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9DE44-9E40-573F-B76F-B0B82E5A01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305237-E670-8307-9283-70771980A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6A081-0CF8-481F-B7EB-466641E33836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19E27A-C5B1-FB9A-AA34-F6739EA93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B0A525-F5DF-EEC2-0AB8-79F7A0814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EFE2C-3FF8-4B1B-A1D3-083AFCF512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136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F52F2-5984-90D1-A9DC-E25AEA3CD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5107E8-9C54-B722-276E-238B69BDFA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5CB0D2-9415-7170-0109-51347EE21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6A081-0CF8-481F-B7EB-466641E33836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F2FDC-3A8F-96F9-8D69-230BC8479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C8D287-3C4D-4396-C137-24B9B72C4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EFE2C-3FF8-4B1B-A1D3-083AFCF512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9464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82420-298A-DE59-270E-B1A001790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2ACCB2-A709-4343-E67A-FB993EF0E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CC942E-4E1A-A2F8-1F4D-96FFCED3F3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17F83C-C874-5810-70B2-57F0172CC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6A081-0CF8-481F-B7EB-466641E33836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A52EC6-CDEC-BDDB-AF83-DF0E51B45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F70D64-FA5F-E452-05AB-DFA178009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EFE2C-3FF8-4B1B-A1D3-083AFCF512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2698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63FD0-C898-8796-B553-F81046A07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19CC54-4FB1-2E2F-2757-34086795F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4B0048-75C7-DF98-05F0-133E0C19C2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B5193C-7595-4D3B-3584-28FA652BB4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FF613E-61A0-B8ED-BC01-BCBE2BF6D2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1A8834-85AC-570F-A272-7AC8931EF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6A081-0CF8-481F-B7EB-466641E33836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606778-FAA6-9AF7-1EC3-71C237F19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CD5138-D1A0-0A0E-82EE-B55CA2555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EFE2C-3FF8-4B1B-A1D3-083AFCF512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8645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C0E2A-30CD-611A-94EB-771C705D5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6EC460-CD77-5F80-87D1-D389CE3C2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6A081-0CF8-481F-B7EB-466641E33836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A23B67-C288-77C5-18C0-D5F05053C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0DF9B3-321A-A72D-EEB3-525F43BC2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EFE2C-3FF8-4B1B-A1D3-083AFCF512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8056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2BD616-D1BE-926B-1FB6-BF8926289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6A081-0CF8-481F-B7EB-466641E33836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5FCE4F-C1CA-17DD-9DD4-6BEEFAFFB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E21703-C637-5B0E-C97D-D3295AEE3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EFE2C-3FF8-4B1B-A1D3-083AFCF512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1214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CED24-A275-1363-D8D9-60099F5F8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11616B-8B65-141C-DDCC-E6DC8E7FE5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080B9A-32D2-7312-3864-3E4701AF1C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AE8ED8-27CE-CA5D-0774-AEA593304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6A081-0CF8-481F-B7EB-466641E33836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5BB79D-0AD1-7DA3-9453-2E0419663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4524C3-F118-E7CB-84D1-A314FDF91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EFE2C-3FF8-4B1B-A1D3-083AFCF512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4153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0693C-3143-DE49-C68B-9897469E7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BB860C-F12B-9AB1-9FCD-F5DB9BA752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F16FE3-EA08-50BA-DA4C-2FE8B017AB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6B6FB4-6262-F35B-3CA9-D52AC7835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6A081-0CF8-481F-B7EB-466641E33836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85C0BB-E162-DF69-714E-398937F56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71D1FE-D1AC-576C-C7FB-589867143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EFE2C-3FF8-4B1B-A1D3-083AFCF512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9912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93CAA5-BF1E-BF33-59B2-1245E600C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F08BE5-164D-03C7-273E-D8800FDA63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82CC3F-AE0D-D2DA-0809-70CC061127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F6A081-0CF8-481F-B7EB-466641E33836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8C177F-30C9-A5BD-ACD4-D471F06628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C7B693-B333-05F7-337F-6E9D4A3B4A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FEFE2C-3FF8-4B1B-A1D3-083AFCF512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8624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4C6D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4AABC88-5262-9587-B556-1FAF3C75A22A}"/>
              </a:ext>
            </a:extLst>
          </p:cNvPr>
          <p:cNvSpPr txBox="1"/>
          <p:nvPr/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Great attendance matters because every second counts at Four </a:t>
            </a:r>
            <a:r>
              <a:rPr lang="en-US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Swannes</a:t>
            </a: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Primary School. 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Absences add up!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34076E8-47CB-3392-1090-AD78250EE9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7942" y="961812"/>
            <a:ext cx="7069515" cy="493098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3BBE71A-2945-FB3E-1A45-DAE7F30458E4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0453" y="5793876"/>
            <a:ext cx="1690522" cy="84526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28DA9DDD-9D4B-2842-03C2-69ECE9EC8EA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8961"/>
            <a:ext cx="2013557" cy="746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221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17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Zari Persaud</dc:creator>
  <cp:lastModifiedBy>Zari Persaud</cp:lastModifiedBy>
  <cp:revision>2</cp:revision>
  <cp:lastPrinted>2026-02-04T14:27:57Z</cp:lastPrinted>
  <dcterms:created xsi:type="dcterms:W3CDTF">2026-02-04T12:03:10Z</dcterms:created>
  <dcterms:modified xsi:type="dcterms:W3CDTF">2026-02-04T14:28:50Z</dcterms:modified>
</cp:coreProperties>
</file>