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70" r:id="rId2"/>
  </p:sldIdLst>
  <p:sldSz cx="7772400" cy="100584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F3F9"/>
    <a:srgbClr val="A0E8FE"/>
    <a:srgbClr val="9CDBE4"/>
    <a:srgbClr val="0FBCC7"/>
    <a:srgbClr val="ADD0AF"/>
    <a:srgbClr val="F2DD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3179" autoAdjust="0"/>
  </p:normalViewPr>
  <p:slideViewPr>
    <p:cSldViewPr snapToGrid="0" showGuides="1">
      <p:cViewPr varScale="1">
        <p:scale>
          <a:sx n="71" d="100"/>
          <a:sy n="71" d="100"/>
        </p:scale>
        <p:origin x="30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-2205"/>
    </p:cViewPr>
  </p:sorterViewPr>
  <p:notesViewPr>
    <p:cSldViewPr snapToGrid="0">
      <p:cViewPr varScale="1">
        <p:scale>
          <a:sx n="81" d="100"/>
          <a:sy n="81" d="100"/>
        </p:scale>
        <p:origin x="39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ari Persaud" userId="38d9fa39-5a4b-46ef-be8a-3f0a4590de7e" providerId="ADAL" clId="{9A2FBCDC-EA4F-4248-B999-573D088DE751}"/>
    <pc:docChg chg="undo custSel delSld modSld">
      <pc:chgData name="Zari Persaud" userId="38d9fa39-5a4b-46ef-be8a-3f0a4590de7e" providerId="ADAL" clId="{9A2FBCDC-EA4F-4248-B999-573D088DE751}" dt="2025-03-31T11:37:44.875" v="620" actId="113"/>
      <pc:docMkLst>
        <pc:docMk/>
      </pc:docMkLst>
      <pc:sldChg chg="addSp delSp modSp mod">
        <pc:chgData name="Zari Persaud" userId="38d9fa39-5a4b-46ef-be8a-3f0a4590de7e" providerId="ADAL" clId="{9A2FBCDC-EA4F-4248-B999-573D088DE751}" dt="2025-03-31T11:37:44.875" v="620" actId="113"/>
        <pc:sldMkLst>
          <pc:docMk/>
          <pc:sldMk cId="3892574763" sldId="270"/>
        </pc:sldMkLst>
        <pc:spChg chg="add mod">
          <ac:chgData name="Zari Persaud" userId="38d9fa39-5a4b-46ef-be8a-3f0a4590de7e" providerId="ADAL" clId="{9A2FBCDC-EA4F-4248-B999-573D088DE751}" dt="2025-03-26T11:32:45.499" v="551" actId="2085"/>
          <ac:spMkLst>
            <pc:docMk/>
            <pc:sldMk cId="3892574763" sldId="270"/>
            <ac:spMk id="5" creationId="{3C83B732-2A75-626A-B3E0-F4F138085EAD}"/>
          </ac:spMkLst>
        </pc:spChg>
        <pc:spChg chg="add mod">
          <ac:chgData name="Zari Persaud" userId="38d9fa39-5a4b-46ef-be8a-3f0a4590de7e" providerId="ADAL" clId="{9A2FBCDC-EA4F-4248-B999-573D088DE751}" dt="2025-03-26T11:32:57.067" v="552" actId="1076"/>
          <ac:spMkLst>
            <pc:docMk/>
            <pc:sldMk cId="3892574763" sldId="270"/>
            <ac:spMk id="8" creationId="{021ED89B-5CBC-DDB7-7881-C69F45CCCE8E}"/>
          </ac:spMkLst>
        </pc:spChg>
        <pc:spChg chg="mod">
          <ac:chgData name="Zari Persaud" userId="38d9fa39-5a4b-46ef-be8a-3f0a4590de7e" providerId="ADAL" clId="{9A2FBCDC-EA4F-4248-B999-573D088DE751}" dt="2025-03-26T11:01:53.519" v="267" actId="1076"/>
          <ac:spMkLst>
            <pc:docMk/>
            <pc:sldMk cId="3892574763" sldId="270"/>
            <ac:spMk id="10" creationId="{73BF435C-1A58-4C8F-8EEB-E21634AE3DB4}"/>
          </ac:spMkLst>
        </pc:spChg>
        <pc:spChg chg="mod">
          <ac:chgData name="Zari Persaud" userId="38d9fa39-5a4b-46ef-be8a-3f0a4590de7e" providerId="ADAL" clId="{9A2FBCDC-EA4F-4248-B999-573D088DE751}" dt="2025-03-26T11:17:07.088" v="327" actId="27636"/>
          <ac:spMkLst>
            <pc:docMk/>
            <pc:sldMk cId="3892574763" sldId="270"/>
            <ac:spMk id="11" creationId="{4CE364D7-39C3-4DBE-9744-60DEB0AB5B57}"/>
          </ac:spMkLst>
        </pc:spChg>
        <pc:spChg chg="add mod">
          <ac:chgData name="Zari Persaud" userId="38d9fa39-5a4b-46ef-be8a-3f0a4590de7e" providerId="ADAL" clId="{9A2FBCDC-EA4F-4248-B999-573D088DE751}" dt="2025-03-26T11:42:58.702" v="619" actId="1076"/>
          <ac:spMkLst>
            <pc:docMk/>
            <pc:sldMk cId="3892574763" sldId="270"/>
            <ac:spMk id="15" creationId="{FF83BA24-B367-222B-CD43-BE2C1676FEDB}"/>
          </ac:spMkLst>
        </pc:spChg>
        <pc:spChg chg="add mod">
          <ac:chgData name="Zari Persaud" userId="38d9fa39-5a4b-46ef-be8a-3f0a4590de7e" providerId="ADAL" clId="{9A2FBCDC-EA4F-4248-B999-573D088DE751}" dt="2025-03-31T11:37:44.875" v="620" actId="113"/>
          <ac:spMkLst>
            <pc:docMk/>
            <pc:sldMk cId="3892574763" sldId="270"/>
            <ac:spMk id="17" creationId="{28967452-A31C-2D02-63A5-6F4788C57E3D}"/>
          </ac:spMkLst>
        </pc:spChg>
        <pc:spChg chg="add mod">
          <ac:chgData name="Zari Persaud" userId="38d9fa39-5a4b-46ef-be8a-3f0a4590de7e" providerId="ADAL" clId="{9A2FBCDC-EA4F-4248-B999-573D088DE751}" dt="2025-03-26T11:33:38.805" v="559" actId="1076"/>
          <ac:spMkLst>
            <pc:docMk/>
            <pc:sldMk cId="3892574763" sldId="270"/>
            <ac:spMk id="18" creationId="{A19B9115-A841-723E-4FF4-86345AC4517F}"/>
          </ac:spMkLst>
        </pc:spChg>
        <pc:picChg chg="add mod">
          <ac:chgData name="Zari Persaud" userId="38d9fa39-5a4b-46ef-be8a-3f0a4590de7e" providerId="ADAL" clId="{9A2FBCDC-EA4F-4248-B999-573D088DE751}" dt="2025-03-19T10:40:36.783" v="111" actId="1076"/>
          <ac:picMkLst>
            <pc:docMk/>
            <pc:sldMk cId="3892574763" sldId="270"/>
            <ac:picMk id="3" creationId="{10004759-B3B6-4761-1934-17094AB89C7C}"/>
          </ac:picMkLst>
        </pc:picChg>
        <pc:picChg chg="add del mod">
          <ac:chgData name="Zari Persaud" userId="38d9fa39-5a4b-46ef-be8a-3f0a4590de7e" providerId="ADAL" clId="{9A2FBCDC-EA4F-4248-B999-573D088DE751}" dt="2025-03-26T11:22:09.899" v="383" actId="1076"/>
          <ac:picMkLst>
            <pc:docMk/>
            <pc:sldMk cId="3892574763" sldId="270"/>
            <ac:picMk id="16" creationId="{D5DC5983-A92B-41E0-B5B0-CA22A7A6F45E}"/>
          </ac:picMkLst>
        </pc:picChg>
      </pc:sldChg>
      <pc:sldChg chg="del">
        <pc:chgData name="Zari Persaud" userId="38d9fa39-5a4b-46ef-be8a-3f0a4590de7e" providerId="ADAL" clId="{9A2FBCDC-EA4F-4248-B999-573D088DE751}" dt="2025-03-19T10:36:30.442" v="88" actId="47"/>
        <pc:sldMkLst>
          <pc:docMk/>
          <pc:sldMk cId="898538077" sldId="271"/>
        </pc:sldMkLst>
      </pc:sldChg>
      <pc:sldChg chg="del">
        <pc:chgData name="Zari Persaud" userId="38d9fa39-5a4b-46ef-be8a-3f0a4590de7e" providerId="ADAL" clId="{9A2FBCDC-EA4F-4248-B999-573D088DE751}" dt="2025-03-19T10:36:31.804" v="89" actId="47"/>
        <pc:sldMkLst>
          <pc:docMk/>
          <pc:sldMk cId="2434178944" sldId="272"/>
        </pc:sldMkLst>
      </pc:sldChg>
    </pc:docChg>
  </pc:docChgLst>
  <pc:docChgLst>
    <pc:chgData name="Zari Persaud" userId="38d9fa39-5a4b-46ef-be8a-3f0a4590de7e" providerId="ADAL" clId="{471486EA-0CA4-4EFD-88CA-DA49B201F87B}"/>
    <pc:docChg chg="undo custSel modSld">
      <pc:chgData name="Zari Persaud" userId="38d9fa39-5a4b-46ef-be8a-3f0a4590de7e" providerId="ADAL" clId="{471486EA-0CA4-4EFD-88CA-DA49B201F87B}" dt="2025-05-01T10:19:57.804" v="634" actId="1076"/>
      <pc:docMkLst>
        <pc:docMk/>
      </pc:docMkLst>
      <pc:sldChg chg="addSp delSp modSp mod">
        <pc:chgData name="Zari Persaud" userId="38d9fa39-5a4b-46ef-be8a-3f0a4590de7e" providerId="ADAL" clId="{471486EA-0CA4-4EFD-88CA-DA49B201F87B}" dt="2025-05-01T10:19:57.804" v="634" actId="1076"/>
        <pc:sldMkLst>
          <pc:docMk/>
          <pc:sldMk cId="3892574763" sldId="270"/>
        </pc:sldMkLst>
        <pc:spChg chg="add mod ord">
          <ac:chgData name="Zari Persaud" userId="38d9fa39-5a4b-46ef-be8a-3f0a4590de7e" providerId="ADAL" clId="{471486EA-0CA4-4EFD-88CA-DA49B201F87B}" dt="2025-05-01T10:16:53.534" v="621" actId="1076"/>
          <ac:spMkLst>
            <pc:docMk/>
            <pc:sldMk cId="3892574763" sldId="270"/>
            <ac:spMk id="2" creationId="{CEDE7C61-5EF9-2B41-D70A-C7ADB0BA73AF}"/>
          </ac:spMkLst>
        </pc:spChg>
        <pc:spChg chg="add mod">
          <ac:chgData name="Zari Persaud" userId="38d9fa39-5a4b-46ef-be8a-3f0a4590de7e" providerId="ADAL" clId="{471486EA-0CA4-4EFD-88CA-DA49B201F87B}" dt="2025-05-01T10:19:57.804" v="634" actId="1076"/>
          <ac:spMkLst>
            <pc:docMk/>
            <pc:sldMk cId="3892574763" sldId="270"/>
            <ac:spMk id="6" creationId="{42CA3562-5B3A-D598-4CFE-96F7080C7FD6}"/>
          </ac:spMkLst>
        </pc:spChg>
        <pc:spChg chg="add mod">
          <ac:chgData name="Zari Persaud" userId="38d9fa39-5a4b-46ef-be8a-3f0a4590de7e" providerId="ADAL" clId="{471486EA-0CA4-4EFD-88CA-DA49B201F87B}" dt="2025-05-01T10:06:36.124" v="591" actId="20577"/>
          <ac:spMkLst>
            <pc:docMk/>
            <pc:sldMk cId="3892574763" sldId="270"/>
            <ac:spMk id="7" creationId="{FF983519-4A32-57DD-BFEE-3079E1EC99B9}"/>
          </ac:spMkLst>
        </pc:spChg>
        <pc:spChg chg="mod">
          <ac:chgData name="Zari Persaud" userId="38d9fa39-5a4b-46ef-be8a-3f0a4590de7e" providerId="ADAL" clId="{471486EA-0CA4-4EFD-88CA-DA49B201F87B}" dt="2025-05-01T10:19:43.334" v="633" actId="207"/>
          <ac:spMkLst>
            <pc:docMk/>
            <pc:sldMk cId="3892574763" sldId="270"/>
            <ac:spMk id="15" creationId="{FF83BA24-B367-222B-CD43-BE2C1676FEDB}"/>
          </ac:spMkLst>
        </pc:spChg>
        <pc:spChg chg="mod">
          <ac:chgData name="Zari Persaud" userId="38d9fa39-5a4b-46ef-be8a-3f0a4590de7e" providerId="ADAL" clId="{471486EA-0CA4-4EFD-88CA-DA49B201F87B}" dt="2025-05-01T10:18:35.588" v="630" actId="207"/>
          <ac:spMkLst>
            <pc:docMk/>
            <pc:sldMk cId="3892574763" sldId="270"/>
            <ac:spMk id="17" creationId="{28967452-A31C-2D02-63A5-6F4788C57E3D}"/>
          </ac:spMkLst>
        </pc:spChg>
        <pc:spChg chg="mod">
          <ac:chgData name="Zari Persaud" userId="38d9fa39-5a4b-46ef-be8a-3f0a4590de7e" providerId="ADAL" clId="{471486EA-0CA4-4EFD-88CA-DA49B201F87B}" dt="2025-05-01T10:04:58.954" v="548" actId="1076"/>
          <ac:spMkLst>
            <pc:docMk/>
            <pc:sldMk cId="3892574763" sldId="270"/>
            <ac:spMk id="18" creationId="{A19B9115-A841-723E-4FF4-86345AC4517F}"/>
          </ac:spMkLst>
        </pc:spChg>
        <pc:picChg chg="mod">
          <ac:chgData name="Zari Persaud" userId="38d9fa39-5a4b-46ef-be8a-3f0a4590de7e" providerId="ADAL" clId="{471486EA-0CA4-4EFD-88CA-DA49B201F87B}" dt="2025-05-01T10:06:47.916" v="592" actId="1076"/>
          <ac:picMkLst>
            <pc:docMk/>
            <pc:sldMk cId="3892574763" sldId="270"/>
            <ac:picMk id="3" creationId="{10004759-B3B6-4761-1934-17094AB89C7C}"/>
          </ac:picMkLst>
        </pc:picChg>
        <pc:picChg chg="mod">
          <ac:chgData name="Zari Persaud" userId="38d9fa39-5a4b-46ef-be8a-3f0a4590de7e" providerId="ADAL" clId="{471486EA-0CA4-4EFD-88CA-DA49B201F87B}" dt="2025-05-01T09:38:33.120" v="390" actId="1076"/>
          <ac:picMkLst>
            <pc:docMk/>
            <pc:sldMk cId="3892574763" sldId="270"/>
            <ac:picMk id="16" creationId="{D5DC5983-A92B-41E0-B5B0-CA22A7A6F45E}"/>
          </ac:picMkLst>
        </pc:picChg>
      </pc:sldChg>
    </pc:docChg>
  </pc:docChgLst>
  <pc:docChgLst>
    <pc:chgData name="Zari Persaud" userId="38d9fa39-5a4b-46ef-be8a-3f0a4590de7e" providerId="ADAL" clId="{35392ABA-FD26-4826-B8C1-506EFFBB74BB}"/>
    <pc:docChg chg="modSld">
      <pc:chgData name="Zari Persaud" userId="38d9fa39-5a4b-46ef-be8a-3f0a4590de7e" providerId="ADAL" clId="{35392ABA-FD26-4826-B8C1-506EFFBB74BB}" dt="2025-06-03T10:20:58.841" v="51" actId="1076"/>
      <pc:docMkLst>
        <pc:docMk/>
      </pc:docMkLst>
      <pc:sldChg chg="modSp mod">
        <pc:chgData name="Zari Persaud" userId="38d9fa39-5a4b-46ef-be8a-3f0a4590de7e" providerId="ADAL" clId="{35392ABA-FD26-4826-B8C1-506EFFBB74BB}" dt="2025-06-03T10:20:58.841" v="51" actId="1076"/>
        <pc:sldMkLst>
          <pc:docMk/>
          <pc:sldMk cId="3892574763" sldId="270"/>
        </pc:sldMkLst>
        <pc:spChg chg="mod">
          <ac:chgData name="Zari Persaud" userId="38d9fa39-5a4b-46ef-be8a-3f0a4590de7e" providerId="ADAL" clId="{35392ABA-FD26-4826-B8C1-506EFFBB74BB}" dt="2025-06-03T10:20:54.072" v="50" actId="14100"/>
          <ac:spMkLst>
            <pc:docMk/>
            <pc:sldMk cId="3892574763" sldId="270"/>
            <ac:spMk id="5" creationId="{3C83B732-2A75-626A-B3E0-F4F138085EAD}"/>
          </ac:spMkLst>
        </pc:spChg>
        <pc:spChg chg="mod">
          <ac:chgData name="Zari Persaud" userId="38d9fa39-5a4b-46ef-be8a-3f0a4590de7e" providerId="ADAL" clId="{35392ABA-FD26-4826-B8C1-506EFFBB74BB}" dt="2025-06-03T10:20:58.841" v="51" actId="1076"/>
          <ac:spMkLst>
            <pc:docMk/>
            <pc:sldMk cId="3892574763" sldId="270"/>
            <ac:spMk id="8" creationId="{021ED89B-5CBC-DDB7-7881-C69F45CCCE8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DAB6CDC-9003-4FDA-913B-3A496C51116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0E1676-68C1-4C98-8077-0189216135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2613DBE-57BF-4BCE-AF3D-3137F26B7058}" type="datetime1">
              <a:rPr lang="en-GB" smtClean="0"/>
              <a:t>03/06/2025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F1F745-85D7-4677-AAE6-176C5C528D3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1134D8-162F-4FAB-B629-F9741B6D3A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39A4370-39DC-4A98-BD0A-E30C0042F6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9611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2EDFAC3-8D57-4C4E-8C29-E94DADDB95D1}" type="datetime1">
              <a:rPr lang="en-GB" noProof="0" smtClean="0"/>
              <a:t>03/06/2025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1143000"/>
            <a:ext cx="23844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C4084E4-AB07-4B75-A1A9-0D51A83897B1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5686580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C4084E4-AB07-4B75-A1A9-0D51A83897B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70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C597D6E-AB07-4848-92C4-AD5EA22B0DA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7772400" cy="10058400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rtl="0"/>
            <a:r>
              <a:rPr lang="en-GB" noProof="0"/>
              <a:t>Add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468880"/>
            <a:ext cx="6858000" cy="1325880"/>
          </a:xfrm>
        </p:spPr>
        <p:txBody>
          <a:bodyPr rtlCol="0" anchor="b">
            <a:noAutofit/>
          </a:bodyPr>
          <a:lstStyle>
            <a:lvl1pPr algn="ctr">
              <a:defRPr sz="88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130552" y="5907024"/>
            <a:ext cx="3502152" cy="36576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pPr rtl="0"/>
            <a:r>
              <a:rPr lang="en-GB" noProof="0"/>
              <a:t>Click to add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41FA91-13AC-4591-A66E-07DC8A842CC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79576" y="3867912"/>
            <a:ext cx="5413248" cy="1682496"/>
          </a:xfrm>
        </p:spPr>
        <p:txBody>
          <a:bodyPr rtlCol="0">
            <a:normAutofit/>
          </a:bodyPr>
          <a:lstStyle>
            <a:lvl1pPr algn="ctr">
              <a:lnSpc>
                <a:spcPts val="2500"/>
              </a:lnSpc>
              <a:spcBef>
                <a:spcPts val="0"/>
              </a:spcBef>
              <a:defRPr sz="20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006D63F-344E-4E43-857E-019ED6D3DA1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8814816"/>
            <a:ext cx="6858000" cy="832104"/>
          </a:xfrm>
        </p:spPr>
        <p:txBody>
          <a:bodyPr rtlCol="0">
            <a:noAutofit/>
          </a:bodyPr>
          <a:lstStyle>
            <a:lvl1pPr algn="ctr">
              <a:lnSpc>
                <a:spcPts val="2100"/>
              </a:lnSpc>
              <a:spcBef>
                <a:spcPts val="0"/>
              </a:spcBef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Click to  add text</a:t>
            </a:r>
          </a:p>
        </p:txBody>
      </p:sp>
    </p:spTree>
    <p:extLst>
      <p:ext uri="{BB962C8B-B14F-4D97-AF65-F5344CB8AC3E}">
        <p14:creationId xmlns:p14="http://schemas.microsoft.com/office/powerpoint/2010/main" val="42368696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C597D6E-AB07-4848-92C4-AD5EA22B0DA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7772400" cy="10058400"/>
          </a:xfrm>
          <a:solidFill>
            <a:schemeClr val="tx2"/>
          </a:solidFill>
        </p:spPr>
        <p:txBody>
          <a:bodyPr rtlCol="0">
            <a:normAutofit/>
          </a:bodyPr>
          <a:lstStyle>
            <a:lvl1pPr algn="l">
              <a:defRPr sz="2000"/>
            </a:lvl1pPr>
          </a:lstStyle>
          <a:p>
            <a:pPr rtl="0"/>
            <a:r>
              <a:rPr lang="en-GB" noProof="0"/>
              <a:t>Add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996696"/>
            <a:ext cx="6858000" cy="1280160"/>
          </a:xfrm>
        </p:spPr>
        <p:txBody>
          <a:bodyPr rtlCol="0" anchor="b">
            <a:noAutofit/>
          </a:bodyPr>
          <a:lstStyle>
            <a:lvl1pPr algn="l">
              <a:defRPr sz="96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97096"/>
            <a:ext cx="5486400" cy="402336"/>
          </a:xfrm>
        </p:spPr>
        <p:txBody>
          <a:bodyPr rtlCol="0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pPr rtl="0"/>
            <a:r>
              <a:rPr lang="en-GB" noProof="0"/>
              <a:t>Click to add text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A4C315-6BC0-4353-8933-71CE75201C9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2313432"/>
            <a:ext cx="6858000" cy="1545336"/>
          </a:xfrm>
        </p:spPr>
        <p:txBody>
          <a:bodyPr rtlCol="0">
            <a:normAutofit/>
          </a:bodyPr>
          <a:lstStyle>
            <a:lvl1pPr algn="l">
              <a:lnSpc>
                <a:spcPts val="2800"/>
              </a:lnSpc>
              <a:spcBef>
                <a:spcPts val="0"/>
              </a:spcBef>
              <a:defRPr sz="20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DFDEA4F-F05C-40A7-982B-4730BA5B52D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8897112"/>
            <a:ext cx="6812280" cy="832104"/>
          </a:xfrm>
        </p:spPr>
        <p:txBody>
          <a:bodyPr rtlCol="0"/>
          <a:lstStyle>
            <a:lvl1pPr algn="l">
              <a:defRPr sz="1600">
                <a:solidFill>
                  <a:schemeClr val="tx1"/>
                </a:solidFill>
              </a:defRPr>
            </a:lvl1pPr>
            <a:lvl2pPr algn="ctr">
              <a:defRPr sz="1600">
                <a:solidFill>
                  <a:schemeClr val="bg1"/>
                </a:solidFill>
              </a:defRPr>
            </a:lvl2pPr>
            <a:lvl3pPr algn="ctr">
              <a:defRPr sz="1600">
                <a:solidFill>
                  <a:schemeClr val="bg1"/>
                </a:solidFill>
              </a:defRPr>
            </a:lvl3pPr>
            <a:lvl4pPr algn="ctr">
              <a:defRPr sz="1600">
                <a:solidFill>
                  <a:schemeClr val="bg1"/>
                </a:solidFill>
              </a:defRPr>
            </a:lvl4pPr>
            <a:lvl5pPr algn="ctr">
              <a:defRPr sz="16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299226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258F9B5-B148-4877-BE11-91F08168C01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7772400" cy="5029200"/>
          </a:xfrm>
          <a:solidFill>
            <a:schemeClr val="accent1"/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rtl="0"/>
            <a:r>
              <a:rPr lang="en-GB" noProof="0"/>
              <a:t>Add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2BA62F-C25E-44A7-A531-61581F21D4E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3400" y="5458968"/>
            <a:ext cx="6705600" cy="1261872"/>
          </a:xfrm>
        </p:spPr>
        <p:txBody>
          <a:bodyPr rtlCol="0" anchor="b">
            <a:noAutofit/>
          </a:bodyPr>
          <a:lstStyle>
            <a:lvl1pPr algn="ctr">
              <a:defRPr sz="8800" b="1" i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339032-B0DB-424E-A4B9-8F18CB8253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3400" y="6784848"/>
            <a:ext cx="6705600" cy="1527048"/>
          </a:xfrm>
        </p:spPr>
        <p:txBody>
          <a:bodyPr rtlCol="0">
            <a:normAutofit/>
          </a:bodyPr>
          <a:lstStyle>
            <a:lvl1pPr marL="0" indent="0" algn="ctr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add text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4546D20-E4BF-4968-86B7-6049ADCDF7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8840" y="8604504"/>
            <a:ext cx="3474720" cy="402336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C07373AA-FD05-4AC0-9533-661934D7FE3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9299448"/>
            <a:ext cx="6705600" cy="33832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950745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6463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78" r:id="rId3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None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indent="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None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indent="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None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None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448" userDrawn="1">
          <p15:clr>
            <a:srgbClr val="F26B43"/>
          </p15:clr>
        </p15:guide>
        <p15:guide id="2" pos="288" userDrawn="1">
          <p15:clr>
            <a:srgbClr val="F26B43"/>
          </p15:clr>
        </p15:guide>
        <p15:guide id="3" pos="4608" userDrawn="1">
          <p15:clr>
            <a:srgbClr val="F26B43"/>
          </p15:clr>
        </p15:guide>
        <p15:guide id="4" orient="horz" pos="3168" userDrawn="1">
          <p15:clr>
            <a:srgbClr val="F26B43"/>
          </p15:clr>
        </p15:guide>
        <p15:guide id="5" orient="horz" pos="6048" userDrawn="1">
          <p15:clr>
            <a:srgbClr val="F26B43"/>
          </p15:clr>
        </p15:guide>
        <p15:guide id="6" orient="horz" pos="2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 descr="Illustration of sun with blue skies above, a sheep jumping on a green hill with flowers and a white fence.">
            <a:extLst>
              <a:ext uri="{FF2B5EF4-FFF2-40B4-BE49-F238E27FC236}">
                <a16:creationId xmlns:a16="http://schemas.microsoft.com/office/drawing/2014/main" id="{D5DC5983-A92B-41E0-B5B0-CA22A7A6F45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974" y="0"/>
            <a:ext cx="7772400" cy="10058400"/>
          </a:xfr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73BF435C-1A58-4C8F-8EEB-E21634AE3D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9822" y="1656974"/>
            <a:ext cx="5706932" cy="1223682"/>
          </a:xfrm>
        </p:spPr>
        <p:txBody>
          <a:bodyPr rtlCol="0"/>
          <a:lstStyle/>
          <a:p>
            <a:pPr rtl="0"/>
            <a:r>
              <a:rPr lang="en-GB" sz="4000" dirty="0"/>
              <a:t>Four </a:t>
            </a:r>
            <a:r>
              <a:rPr lang="en-GB" sz="4000" dirty="0" err="1"/>
              <a:t>swannes</a:t>
            </a:r>
            <a:r>
              <a:rPr lang="en-GB" sz="4000" dirty="0"/>
              <a:t> Nursery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4CE364D7-39C3-4DBE-9744-60DEB0AB5B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3033" y="5404915"/>
            <a:ext cx="2600018" cy="989791"/>
          </a:xfrm>
        </p:spPr>
        <p:txBody>
          <a:bodyPr rtlCol="0">
            <a:normAutofit/>
          </a:bodyPr>
          <a:lstStyle/>
          <a:p>
            <a:pPr rtl="0"/>
            <a:endParaRPr lang="en-GB" sz="2600" dirty="0"/>
          </a:p>
          <a:p>
            <a:pPr rtl="0"/>
            <a:endParaRPr lang="en-GB" sz="2600" dirty="0"/>
          </a:p>
          <a:p>
            <a:pPr rtl="0"/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C4DDB1B-5931-4908-A374-C31F81FD238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2628" y="9397701"/>
            <a:ext cx="6858000" cy="518160"/>
          </a:xfrm>
        </p:spPr>
        <p:txBody>
          <a:bodyPr rtlCol="0" anchor="b"/>
          <a:lstStyle/>
          <a:p>
            <a:pPr rtl="0"/>
            <a:r>
              <a:rPr lang="en-GB" dirty="0"/>
              <a:t>Four Swannes Primary School, King Edward Road, Waltham cross, EN8 7HH | 01992 763939| www.fourswannes.herts.sch.uk </a:t>
            </a:r>
          </a:p>
        </p:txBody>
      </p:sp>
      <p:pic>
        <p:nvPicPr>
          <p:cNvPr id="3" name="Picture 2" descr="A group of white swans&#10;&#10;AI-generated content may be incorrect.">
            <a:extLst>
              <a:ext uri="{FF2B5EF4-FFF2-40B4-BE49-F238E27FC236}">
                <a16:creationId xmlns:a16="http://schemas.microsoft.com/office/drawing/2014/main" id="{10004759-B3B6-4761-1934-17094AB89C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245" y="8761885"/>
            <a:ext cx="1271632" cy="635816"/>
          </a:xfrm>
          <a:prstGeom prst="rect">
            <a:avLst/>
          </a:prstGeom>
        </p:spPr>
      </p:pic>
      <p:sp>
        <p:nvSpPr>
          <p:cNvPr id="5" name="Cloud 4">
            <a:extLst>
              <a:ext uri="{FF2B5EF4-FFF2-40B4-BE49-F238E27FC236}">
                <a16:creationId xmlns:a16="http://schemas.microsoft.com/office/drawing/2014/main" id="{3C83B732-2A75-626A-B3E0-F4F138085EAD}"/>
              </a:ext>
            </a:extLst>
          </p:cNvPr>
          <p:cNvSpPr/>
          <p:nvPr/>
        </p:nvSpPr>
        <p:spPr>
          <a:xfrm>
            <a:off x="113493" y="2863350"/>
            <a:ext cx="3920625" cy="2622659"/>
          </a:xfrm>
          <a:prstGeom prst="cloud">
            <a:avLst/>
          </a:prstGeom>
          <a:solidFill>
            <a:srgbClr val="A0E8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1ED89B-5CBC-DDB7-7881-C69F45CCCE8E}"/>
              </a:ext>
            </a:extLst>
          </p:cNvPr>
          <p:cNvSpPr txBox="1"/>
          <p:nvPr/>
        </p:nvSpPr>
        <p:spPr>
          <a:xfrm>
            <a:off x="672953" y="3134006"/>
            <a:ext cx="2970169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en-GB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Spaces are available to join our Nursery at Four Swannes Primary School in September, January &amp; April.</a:t>
            </a:r>
          </a:p>
          <a:p>
            <a:pPr algn="ctr" rtl="0"/>
            <a:r>
              <a:rPr lang="en-GB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  <a:p>
            <a:pPr algn="ctr" rtl="0"/>
            <a:r>
              <a:rPr lang="en-GB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You can apply to start the term after your child’s 3</a:t>
            </a:r>
            <a:r>
              <a:rPr lang="en-GB" sz="1600" baseline="30000" dirty="0">
                <a:solidFill>
                  <a:schemeClr val="bg1"/>
                </a:solidFill>
                <a:latin typeface="Comic Sans MS" panose="030F0702030302020204" pitchFamily="66" charset="0"/>
              </a:rPr>
              <a:t>rd</a:t>
            </a:r>
            <a:r>
              <a:rPr lang="en-GB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 birthday.</a:t>
            </a:r>
          </a:p>
          <a:p>
            <a:pPr rtl="0"/>
            <a:endParaRPr lang="en-GB" sz="1400" dirty="0"/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FF83BA24-B367-222B-CD43-BE2C1676FEDB}"/>
              </a:ext>
            </a:extLst>
          </p:cNvPr>
          <p:cNvSpPr/>
          <p:nvPr/>
        </p:nvSpPr>
        <p:spPr>
          <a:xfrm rot="497537">
            <a:off x="3595821" y="2718560"/>
            <a:ext cx="3845568" cy="3601993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967452-A31C-2D02-63A5-6F4788C57E3D}"/>
              </a:ext>
            </a:extLst>
          </p:cNvPr>
          <p:cNvSpPr txBox="1"/>
          <p:nvPr/>
        </p:nvSpPr>
        <p:spPr>
          <a:xfrm>
            <a:off x="3802105" y="2863350"/>
            <a:ext cx="362586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en-GB" sz="1600" b="1" dirty="0">
                <a:solidFill>
                  <a:schemeClr val="bg1"/>
                </a:solidFill>
              </a:rPr>
              <a:t> </a:t>
            </a: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We offer 15 hours Nursery from:</a:t>
            </a:r>
          </a:p>
          <a:p>
            <a:pPr algn="ctr" rtl="0"/>
            <a:endParaRPr lang="en-GB" sz="1400" dirty="0">
              <a:latin typeface="Comic Sans MS" panose="030F0702030302020204" pitchFamily="66" charset="0"/>
            </a:endParaRP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8.45am – 11.45am</a:t>
            </a:r>
          </a:p>
          <a:p>
            <a:pPr algn="ctr" rtl="0"/>
            <a:endParaRPr lang="en-GB" sz="1400" dirty="0">
              <a:latin typeface="Comic Sans MS" panose="030F0702030302020204" pitchFamily="66" charset="0"/>
            </a:endParaRP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We can also offer 30 hours funded Nursery from:</a:t>
            </a:r>
          </a:p>
          <a:p>
            <a:pPr algn="ctr" rtl="0"/>
            <a:endParaRPr lang="en-GB" sz="1400" dirty="0">
              <a:latin typeface="Comic Sans MS" panose="030F0702030302020204" pitchFamily="66" charset="0"/>
            </a:endParaRP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11.45am – 3.15pm</a:t>
            </a:r>
          </a:p>
          <a:p>
            <a:pPr algn="ctr" rtl="0"/>
            <a:endParaRPr lang="en-GB" sz="1400" dirty="0">
              <a:latin typeface="Comic Sans MS" panose="030F0702030302020204" pitchFamily="66" charset="0"/>
            </a:endParaRP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(code needs to be applied for before starting on www.gov.uk)</a:t>
            </a:r>
          </a:p>
          <a:p>
            <a:pPr algn="ctr" rtl="0"/>
            <a:endParaRPr lang="en-GB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 rtl="0"/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8" name="Cloud 17">
            <a:extLst>
              <a:ext uri="{FF2B5EF4-FFF2-40B4-BE49-F238E27FC236}">
                <a16:creationId xmlns:a16="http://schemas.microsoft.com/office/drawing/2014/main" id="{A19B9115-A841-723E-4FF4-86345AC4517F}"/>
              </a:ext>
            </a:extLst>
          </p:cNvPr>
          <p:cNvSpPr/>
          <p:nvPr/>
        </p:nvSpPr>
        <p:spPr>
          <a:xfrm>
            <a:off x="425735" y="5192492"/>
            <a:ext cx="3464607" cy="2187609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CEDE7C61-5EF9-2B41-D70A-C7ADB0BA73AF}"/>
              </a:ext>
            </a:extLst>
          </p:cNvPr>
          <p:cNvSpPr/>
          <p:nvPr/>
        </p:nvSpPr>
        <p:spPr>
          <a:xfrm rot="854937">
            <a:off x="3490016" y="5488209"/>
            <a:ext cx="3220555" cy="1861123"/>
          </a:xfrm>
          <a:prstGeom prst="cloud">
            <a:avLst/>
          </a:prstGeom>
          <a:solidFill>
            <a:srgbClr val="A0E8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CA3562-5B3A-D598-4CFE-96F7080C7FD6}"/>
              </a:ext>
            </a:extLst>
          </p:cNvPr>
          <p:cNvSpPr txBox="1"/>
          <p:nvPr/>
        </p:nvSpPr>
        <p:spPr>
          <a:xfrm>
            <a:off x="3820202" y="5934343"/>
            <a:ext cx="26000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Comic Sans MS" panose="030F0702030302020204" pitchFamily="66" charset="0"/>
              </a:rPr>
              <a:t>Visit our website for more information and an application form.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983519-4A32-57DD-BFEE-3079E1EC99B9}"/>
              </a:ext>
            </a:extLst>
          </p:cNvPr>
          <p:cNvSpPr txBox="1"/>
          <p:nvPr/>
        </p:nvSpPr>
        <p:spPr>
          <a:xfrm>
            <a:off x="-50688" y="5526950"/>
            <a:ext cx="43800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Wrap around care available:</a:t>
            </a: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Breakfast Club:</a:t>
            </a:r>
          </a:p>
          <a:p>
            <a:pPr algn="ctr" rtl="0"/>
            <a:endParaRPr lang="en-GB" sz="1400" dirty="0">
              <a:latin typeface="Comic Sans MS" panose="030F0702030302020204" pitchFamily="66" charset="0"/>
            </a:endParaRP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7.30am – 8.45am</a:t>
            </a:r>
          </a:p>
          <a:p>
            <a:pPr algn="ctr" rtl="0"/>
            <a:endParaRPr lang="en-GB" sz="1400" dirty="0">
              <a:latin typeface="Comic Sans MS" panose="030F0702030302020204" pitchFamily="66" charset="0"/>
            </a:endParaRP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Afterschool Club:</a:t>
            </a: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3.15pm – 6pm</a:t>
            </a:r>
          </a:p>
          <a:p>
            <a:pPr algn="ctr" rtl="0"/>
            <a:endParaRPr lang="en-GB" sz="1400" dirty="0">
              <a:latin typeface="Comic Sans MS" panose="030F0702030302020204" pitchFamily="66" charset="0"/>
            </a:endParaRPr>
          </a:p>
          <a:p>
            <a:pPr algn="ctr" rtl="0"/>
            <a:r>
              <a:rPr lang="en-GB" sz="1400" dirty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25747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Daycar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8B4AE"/>
      </a:accent1>
      <a:accent2>
        <a:srgbClr val="FFE277"/>
      </a:accent2>
      <a:accent3>
        <a:srgbClr val="FFB367"/>
      </a:accent3>
      <a:accent4>
        <a:srgbClr val="FFC000"/>
      </a:accent4>
      <a:accent5>
        <a:srgbClr val="FFE2BC"/>
      </a:accent5>
      <a:accent6>
        <a:srgbClr val="5B9BD5"/>
      </a:accent6>
      <a:hlink>
        <a:srgbClr val="0563C1"/>
      </a:hlink>
      <a:folHlink>
        <a:srgbClr val="954F72"/>
      </a:folHlink>
    </a:clrScheme>
    <a:fontScheme name="Custom 11">
      <a:majorFont>
        <a:latin typeface="The Serif Hand Black"/>
        <a:ea typeface=""/>
        <a:cs typeface=""/>
      </a:majorFont>
      <a:minorFont>
        <a:latin typeface="Avenir Next LT Pr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0958049_TF33628850_Win32" id="{458DF85F-D8CA-4DBD-A2AD-FEC1336060A8}" vid="{A98B57E0-444A-4635-BB59-D73D03F665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Daycare flyer</Template>
  <TotalTime>185</TotalTime>
  <Words>133</Words>
  <Application>Microsoft Office PowerPoint</Application>
  <PresentationFormat>Custom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Avenir Next LT Pro</vt:lpstr>
      <vt:lpstr>Calibri</vt:lpstr>
      <vt:lpstr>Comic Sans MS</vt:lpstr>
      <vt:lpstr>The Serif Hand Black</vt:lpstr>
      <vt:lpstr>Office Theme</vt:lpstr>
      <vt:lpstr>Four swannes Nursery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Zari Persaud</dc:creator>
  <cp:lastModifiedBy>Zari Persaud</cp:lastModifiedBy>
  <cp:revision>1</cp:revision>
  <dcterms:created xsi:type="dcterms:W3CDTF">2025-03-17T12:20:36Z</dcterms:created>
  <dcterms:modified xsi:type="dcterms:W3CDTF">2025-06-03T10:21:04Z</dcterms:modified>
</cp:coreProperties>
</file>